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2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26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6664C-DBC7-4354-8495-FCB44CD18C42}" v="1520" dt="2023-03-04T17:15:14.644"/>
    <p1510:client id="{5423FF01-57CF-4AB9-9F07-7F4E663C3365}" v="98" dt="2023-03-04T15:03:44.701"/>
    <p1510:client id="{B0ED514D-1965-9C21-0B7D-692F84A328FC}" v="39" dt="2022-01-27T08:46:35.077"/>
    <p1510:client id="{EDDFC7A5-5D8D-3A19-0E58-C6BC154F7671}" v="17" dt="2021-07-13T03:50:54.074"/>
    <p1510:client id="{FB26BA6D-D78A-41D8-A99D-30DB61409717}" v="62" dt="2023-03-06T12:37:03.7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1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9114D-74C6-42BE-A064-E3A5636DB31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DBDEE-D498-454F-8370-BA3F2A8FF5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AC73-2EB4-4433-8B75-732987DF0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5A1EC-66A9-46F6-B75E-0946DC7D1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FFAD6-F090-4B1F-B087-FB5923C8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FADD-6202-4527-A926-D42CDB9819F7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F0C12-AC2A-4F08-9734-8A51A2DE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EBC5-1CDB-468D-8083-91B0DD87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1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F7FA-D94C-4559-8356-1D4E12FE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41C8E-C6B9-4C94-993A-512FF6165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AA4AC-5189-4F6F-96D0-3BF9753A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FAD-102A-4B04-ABB2-230A8C1C7AF1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B956C-4016-4DF6-99CE-2934ED21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417AB-76F7-4E9D-8BA1-1D8A849D4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8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27044-4F52-406B-BB99-4D025B860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8FD27-3341-45B5-8BDD-D3BAC03E3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968D2-07D2-480B-A9A6-5E51B356B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E4F76-CFCD-4DBF-BCDE-390366D33731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A8E8-C822-4AC6-8A3B-CFF89A18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B67B-B4C3-4E8D-94E5-3B93A26A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6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F043-829D-413A-A126-F72A83AB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11FA6-E1F5-4C7F-8834-4CC71F540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A475B-E950-4954-BF58-8F6F00B1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438B-353E-4C33-B434-197AEABDC4F2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E5C5D-8341-4293-82E6-BDD1E3E4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560DB-16B1-4325-9177-86F648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4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D4AE-FBC8-4D4B-BCA1-313E268E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D04D1-C632-4BFD-9D65-D64B798DE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3DD71-4E5A-4CA7-AEC2-955BA3EC9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89231-F571-469A-91A9-E7737FABA7E9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AB88-3544-4FB8-B01F-F9B5E310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81C48-C0AB-47E5-99D9-AEA25FE3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7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0899-D022-4EF1-80D4-9EF0B83D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C7A3C-F4D2-40A7-A772-0FA98A7E1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8360C-9611-47F9-AA37-FC9DAAA57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EE82D-CC38-4581-9AA3-14139CC12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5B47F-C42C-4E6F-AB73-530F46A47C50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656C4-4D02-441E-B694-782EA1DD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A09D1-73A0-4D3D-846F-B70A8B04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0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D082E-CB32-4F17-9C6F-C3BEA0B2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3727-4DBA-4B07-9D6E-909A77616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66788-45C7-445D-AC53-759DA524D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720CB-BB39-4B06-ADE1-994BED006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6B3F2-B751-4476-8C25-2EBC53EDF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8C91F-15D8-4192-B91A-223002E2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09137-C597-451C-AA5B-0CA6CCA56DF3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44D044-46D1-4F3B-8D33-EA968303C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4C0651-0AF3-4139-9FE6-15DBBFBD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9FC1D-E4BD-41DB-B1CF-88AC86CB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2A98F-5206-488B-B0F6-73EB52F8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B6CF-B624-449C-A6BA-FAB3DB1042C2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45FB9-AAE3-472C-9DD1-40D26E99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CBBC4-5F65-4F8B-9D2A-F2E34DDE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8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9AD66-C890-45B3-960D-78ED6E4C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EA0EB-845D-4CA1-885D-6F096FD81E39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BD619-1CCB-4F1C-8F0F-AC620D1A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A7BB3-1EE4-42B3-BA02-FC5004CA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0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1484-0CE9-4250-B1C7-F38C8097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A695-9520-40BE-9DEE-3D3B94B9D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0E300-F1FA-4238-948D-02A64D6A0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DA586-6472-497B-902D-A14C96DE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86C9-C8D5-4804-B4A7-343C05555BF9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86BC6-AA7B-43E5-9EC7-691E01CF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C5357-B4BD-4864-A422-B82CA729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9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BF04-80E4-4932-9673-6C53D6FD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2454F-6BA1-4287-8BC8-FD7E0FF07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AF170-4A8D-4D68-B455-C061F9FB4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C78FC-44EE-4577-85E7-C84FE336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801E-C1A2-4C46-B404-CC030D4B77C7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A1889-DEB1-4862-9887-E0C0C22E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50B8F-0656-4E09-92B3-86413E58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E186D-9302-4521-A1A1-C93D5FB0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F9401-1658-4BF4-A799-7D41BEE09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54453-4F53-479B-99F7-F81DA4B7E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86955-E882-46C1-B9D1-A2AFD9CE6C82}" type="datetime1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D9AF5-4CC8-449B-A6CF-05E848D1C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7B2E7-FB94-47B1-88F5-81304FA9E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4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sql.com" TargetMode="External"/><Relationship Id="rId2" Type="http://schemas.openxmlformats.org/officeDocument/2006/relationships/hyperlink" Target="http://www.youtube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ursera.org" TargetMode="External"/><Relationship Id="rId5" Type="http://schemas.openxmlformats.org/officeDocument/2006/relationships/hyperlink" Target="https://www.php.net" TargetMode="External"/><Relationship Id="rId4" Type="http://schemas.openxmlformats.org/officeDocument/2006/relationships/hyperlink" Target="http://www.w3schools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Food Donation System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TS - WEB TRACK 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3871" y="3252865"/>
            <a:ext cx="903906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1.Anjitha Nair-GEC Idukki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2.Christina Susan Jacob-GEC Idukki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3.Fathima NK-GEC Idukki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4.Shabana KM-GEC Idukki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8902" y="5186598"/>
            <a:ext cx="825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Guided By: Ms. Vidhi Pandya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48462" y="6492875"/>
            <a:ext cx="4114800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D415-E61D-98B1-925A-6DF7EB80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CC287-63DC-33FC-DEC0-0FE8F5F77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11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A6F1524E-1C00-4FAC-81EE-CB3187A3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6" y="1373789"/>
            <a:ext cx="11657161" cy="54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8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B493-8B45-5E3C-D810-52A39B38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1261"/>
            <a:ext cx="10515600" cy="207464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Application Demonstration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A0403F-8EF0-1277-11AE-501E1E4D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457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463D-71E3-3776-B91F-D4D9BDD2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Index Home Page</a:t>
            </a:r>
            <a:endParaRPr lang="en-US" b="1">
              <a:solidFill>
                <a:schemeClr val="accent1"/>
              </a:solidFill>
              <a:latin typeface="Arial"/>
              <a:cs typeface="Calibri Light"/>
            </a:endParaRPr>
          </a:p>
        </p:txBody>
      </p:sp>
      <p:pic>
        <p:nvPicPr>
          <p:cNvPr id="5" name="Picture 5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27962DCD-DE8D-E555-ECAA-D6E7FDE5B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416" y="1631897"/>
            <a:ext cx="11158253" cy="498418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8D6A9-A900-852E-C131-DCC983C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288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6EE2-2411-F33E-B846-EC74C5C4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About Us</a:t>
            </a:r>
            <a:endParaRPr lang="en-US" b="1">
              <a:solidFill>
                <a:schemeClr val="accent1"/>
              </a:solidFill>
              <a:latin typeface="Arial"/>
              <a:cs typeface="Calibri Light"/>
            </a:endParaRP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87E1E6-1B1B-3BD8-D034-A7111E0FB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551" y="1270270"/>
            <a:ext cx="11106593" cy="53199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D674F-308B-9B30-FD5F-2D5A7B04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479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0392-39A4-9E99-779D-06C8A8B5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98FB3AF-C37B-C1A4-C572-DCBF3C8BC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714914"/>
            <a:ext cx="10577067" cy="58753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A3FF-9EF4-38E6-8D8D-972E9D38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376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A5B7-5535-B9F9-7975-5E6B1D73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Registration Page</a:t>
            </a:r>
            <a:endParaRPr lang="en-US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559324-5EBD-FAA2-8479-7EEF9CB12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20" y="1347761"/>
            <a:ext cx="11920252" cy="54620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2BF19-8A0B-7D1C-7006-5EA08CD8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459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774E7-4311-F611-E8D4-C43BCE59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Profile</a:t>
            </a:r>
            <a:endParaRPr lang="en-US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8A1BA76-7B24-A474-05A9-3E264D790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696473"/>
            <a:ext cx="10525406" cy="506167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18D39-C6AE-F55D-8D2D-E171E2D1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9759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D6FB-B0F8-A8CF-BDED-45D820B4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About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E268518-6AA2-B80B-54A0-2C003693E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347761"/>
            <a:ext cx="10861203" cy="52812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65E56-4C02-B9D6-A959-EEDB5497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8591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3D01-66C8-4EEC-9E16-E9A3949D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Login Page</a:t>
            </a:r>
            <a:endParaRPr lang="en-US" dirty="0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5AD92B-64EC-F7FD-02AA-81D05A877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451083"/>
            <a:ext cx="10525406" cy="513916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E5FEA-3E86-1C92-D186-D0246159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838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DD2A-4A0D-5545-9832-7A47168E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Registration us event management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89A5EB9-10AD-1A57-3C37-68C2182F9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551" y="1425253"/>
            <a:ext cx="10874118" cy="525540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E9C60-F906-7B19-DE6B-20CC5F0A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3960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96" y="716618"/>
            <a:ext cx="10529977" cy="90862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OUTLINE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13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latin typeface="Arial"/>
                <a:cs typeface="Arial"/>
              </a:rPr>
              <a:t>Abstract</a:t>
            </a:r>
          </a:p>
          <a:p>
            <a:r>
              <a:rPr lang="en-US" sz="3200" dirty="0">
                <a:latin typeface="Arial"/>
                <a:cs typeface="Arial"/>
              </a:rPr>
              <a:t>Problem Statement</a:t>
            </a:r>
          </a:p>
          <a:p>
            <a:r>
              <a:rPr lang="en-US" sz="3200" dirty="0">
                <a:latin typeface="Arial"/>
                <a:cs typeface="Arial"/>
              </a:rPr>
              <a:t>Tools and Technology</a:t>
            </a:r>
          </a:p>
          <a:p>
            <a:r>
              <a:rPr lang="en-US" sz="3200" dirty="0">
                <a:latin typeface="Arial"/>
                <a:cs typeface="Arial"/>
              </a:rPr>
              <a:t>System Requirement</a:t>
            </a:r>
          </a:p>
          <a:p>
            <a:r>
              <a:rPr lang="en-US" sz="3200" dirty="0">
                <a:latin typeface="Arial"/>
                <a:cs typeface="Arial"/>
              </a:rPr>
              <a:t>Modules of Application</a:t>
            </a:r>
          </a:p>
          <a:p>
            <a:r>
              <a:rPr lang="en-US" sz="3200" dirty="0">
                <a:latin typeface="Arial"/>
                <a:cs typeface="Arial"/>
              </a:rPr>
              <a:t>Design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83571" y="6492875"/>
            <a:ext cx="4114800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F957-C965-D4A9-240D-9A15670A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Home Page(event management)</a:t>
            </a:r>
            <a:endParaRPr lang="en-US" b="1">
              <a:solidFill>
                <a:schemeClr val="accent1"/>
              </a:solidFill>
              <a:latin typeface="Arial"/>
              <a:cs typeface="Calibri Light"/>
            </a:endParaRPr>
          </a:p>
        </p:txBody>
      </p:sp>
      <p:pic>
        <p:nvPicPr>
          <p:cNvPr id="5" name="Picture 5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8C44E21A-131A-B167-2009-A4BC68BFF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476914"/>
            <a:ext cx="10783711" cy="52424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28F43-9EE8-7262-5A4A-497E36CC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42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21B2-2677-C7CC-3E9E-C6A843E9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Profile(Event Management)</a:t>
            </a: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39D271E-2601-6B4D-C68E-F807FD19E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20" y="1476914"/>
            <a:ext cx="10434998" cy="506167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4F116-9F19-1BA4-DCEB-E88026CD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1044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2B49-5270-3753-0BA6-6E09F88A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About Us Page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F14A25-CF53-85F6-6ABB-BFFD15EDB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789" y="1347761"/>
            <a:ext cx="10447914" cy="537164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313CB-82B1-389B-3BC8-063FD00F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5215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6A76-CDFF-C020-019A-31310550B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About Us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A picture containing text, indoor, different, screenshot&#10;&#10;Description automatically generated">
            <a:extLst>
              <a:ext uri="{FF2B5EF4-FFF2-40B4-BE49-F238E27FC236}">
                <a16:creationId xmlns:a16="http://schemas.microsoft.com/office/drawing/2014/main" id="{C4DA7070-15BD-2C26-E0F4-02349C532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399422"/>
            <a:ext cx="10486660" cy="53199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5D200-E783-5653-5EC1-A9DE5D01B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335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78DE8-2161-4DAA-D5BD-8589604E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About 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A picture containing text, screenshot, display, computer&#10;&#10;Description automatically generated">
            <a:extLst>
              <a:ext uri="{FF2B5EF4-FFF2-40B4-BE49-F238E27FC236}">
                <a16:creationId xmlns:a16="http://schemas.microsoft.com/office/drawing/2014/main" id="{58AC509D-E4D0-A2AE-23C4-9ADF6115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551" y="1321931"/>
            <a:ext cx="10564152" cy="53328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A313C-0A02-1F42-EC4A-379B0351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0246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317-6AE3-3CB9-A3E2-BE921000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About Us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1EF693-2FF2-CBBF-3DEE-B8ED73930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309015"/>
            <a:ext cx="10525406" cy="52941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D150-AAAB-06BB-1CB0-76EC3BF3E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4879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A831-DA8D-051A-F044-4286C536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Add New Event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A02A89-3788-1604-07FB-25C10B025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373592"/>
            <a:ext cx="10525406" cy="52424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221CF-00BD-15B8-6F33-F22B4522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7099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A93E-9573-94A7-A856-D7B066C5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Edit Event</a:t>
            </a:r>
            <a:endParaRPr lang="en-US" b="1" dirty="0" err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7DB3831-9414-CFA0-179C-399DE7063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438168"/>
            <a:ext cx="10525406" cy="52812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7C99F-C481-B7B4-471C-297FC785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73163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41B-2E51-3188-C63F-50554667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Events(Event Management )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0DF3D0-0DDC-8947-93AB-13B7F20E3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347761"/>
            <a:ext cx="10486660" cy="54103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83550-87F5-89D5-6197-6E5F8DE1B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35849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5308-0133-66DD-E687-1034291E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Booked Order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1B8261-8017-DCEA-9A1A-DD7CD56B6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334846"/>
            <a:ext cx="10525406" cy="52941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0BEB6-B593-53BE-1DE2-3DBF403A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495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548E-C59A-AA5D-F596-9C2E4724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7A6E-07E7-1A86-BF7F-46E94ACBA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Timeline Chart</a:t>
            </a:r>
            <a:endParaRPr lang="en-US" sz="3200">
              <a:ea typeface="+mn-lt"/>
              <a:cs typeface="+mn-lt"/>
            </a:endParaRPr>
          </a:p>
          <a:p>
            <a:r>
              <a:rPr lang="en-US" sz="3200" dirty="0">
                <a:latin typeface="Arial"/>
                <a:cs typeface="Arial"/>
              </a:rPr>
              <a:t>Application Demonstration</a:t>
            </a:r>
            <a:endParaRPr lang="en-US" sz="3200">
              <a:ea typeface="+mn-lt"/>
              <a:cs typeface="+mn-lt"/>
            </a:endParaRPr>
          </a:p>
          <a:p>
            <a:r>
              <a:rPr lang="en-US" sz="3200" dirty="0">
                <a:latin typeface="Arial"/>
                <a:cs typeface="Arial"/>
              </a:rPr>
              <a:t>Limitation of Project</a:t>
            </a:r>
            <a:endParaRPr lang="en-US" sz="3200">
              <a:ea typeface="+mn-lt"/>
              <a:cs typeface="+mn-lt"/>
            </a:endParaRPr>
          </a:p>
          <a:p>
            <a:r>
              <a:rPr lang="en-US" sz="3200" dirty="0">
                <a:latin typeface="Arial"/>
                <a:cs typeface="Arial"/>
              </a:rPr>
              <a:t>Future Work</a:t>
            </a:r>
            <a:endParaRPr lang="en-US" sz="3200">
              <a:ea typeface="+mn-lt"/>
              <a:cs typeface="+mn-lt"/>
            </a:endParaRPr>
          </a:p>
          <a:p>
            <a:r>
              <a:rPr lang="en-US" sz="3200" dirty="0">
                <a:latin typeface="Arial"/>
                <a:cs typeface="Arial"/>
              </a:rPr>
              <a:t>Team Members</a:t>
            </a:r>
            <a:endParaRPr lang="en-US" sz="3200">
              <a:ea typeface="+mn-lt"/>
              <a:cs typeface="+mn-lt"/>
            </a:endParaRPr>
          </a:p>
          <a:p>
            <a:r>
              <a:rPr lang="en-US" sz="3200" dirty="0">
                <a:latin typeface="Arial"/>
                <a:cs typeface="Arial"/>
              </a:rPr>
              <a:t>References</a:t>
            </a:r>
            <a:endParaRPr lang="en-US" sz="3200">
              <a:ea typeface="+mn-lt"/>
              <a:cs typeface="+mn-lt"/>
            </a:endParaRPr>
          </a:p>
          <a:p>
            <a:endParaRPr lang="en-US" sz="3200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25B1A-8C86-89AB-9D81-AC219F4D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34459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BC43-B7E9-8AB9-0D4B-7A9BCA84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Rating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D91BBE2-E39D-5F21-BA78-65BE76BF8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425253"/>
            <a:ext cx="10525406" cy="53458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DE458-B449-3B00-4EEA-BD24797F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21839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F670-74D2-670D-9755-181500057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Registration as organization</a:t>
            </a:r>
            <a:endParaRPr lang="en-US" b="1">
              <a:solidFill>
                <a:schemeClr val="accent1"/>
              </a:solidFill>
              <a:latin typeface="Arial"/>
              <a:cs typeface="Calibri Light"/>
            </a:endParaRPr>
          </a:p>
        </p:txBody>
      </p:sp>
      <p:pic>
        <p:nvPicPr>
          <p:cNvPr id="5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F3C756E-E84D-6ADC-E2E2-B91CB0462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606066"/>
            <a:ext cx="10525406" cy="50229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CD3EA-3479-949C-AFF5-E5B2E390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0613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69A-B91C-690F-B18C-482837A7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Profile(Organization)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EAD5A1C-459C-7D1A-40BE-176C9D344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541490"/>
            <a:ext cx="10525406" cy="51779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0B62C-8231-881E-5E0B-E14BC783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13125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67CC-3390-324E-4BED-C34884F2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Today's Events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140DA7-B772-EE22-7D6C-0FC1C9A07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425253"/>
            <a:ext cx="10525406" cy="54362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A5552-6DDB-32B3-4358-99C5E64F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442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7C6F-699D-B9BD-5DA5-6CAE6F34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Booking Page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26B7FAE-C791-89EE-D5E0-0D00CA10E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412337"/>
            <a:ext cx="10525406" cy="524249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85FC1-6337-791D-49C9-CF61B11E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928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B16A-4F08-D13D-D42A-2CCF115D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Booking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5FF020-5C9F-F3EC-CA00-3FEE28863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347761"/>
            <a:ext cx="10525406" cy="53199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9C317-C063-1CC0-DCE4-20BA955F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4960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78A0-1FA9-3674-CEC2-9D0CAC21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Mail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2EC32C-A5DC-D901-3A6D-A2F6AFECA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97" y="1425253"/>
            <a:ext cx="10525406" cy="54362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B1905-19F9-7A7F-C12A-E8CC7F3A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53905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EF5C-6544-4F8B-871C-06D3BE0B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Limitations</a:t>
            </a:r>
            <a:endParaRPr lang="en-US">
              <a:solidFill>
                <a:schemeClr val="accent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7639E-B0C6-0471-6806-9B0C6B6A1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Limited to a distance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DA4E0-3983-6E17-D8C4-E1A1A746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9992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C42F7-3BC2-90A6-FF49-87D3B2F3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Future Work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2E8CA-3B2C-1878-C745-6717CF900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Distance needs to be shortened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82E1B-AB19-4449-40A8-3C71598A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00782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56CD-8BBE-677B-7C3C-ACC2560B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Team Members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B683E-F3B7-254F-3F8F-4C458C65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Anjitha Nair-Frontend</a:t>
            </a:r>
          </a:p>
          <a:p>
            <a:r>
              <a:rPr lang="en-US" dirty="0">
                <a:cs typeface="Calibri"/>
              </a:rPr>
              <a:t>Christina Susan Jacob-Frontend</a:t>
            </a:r>
          </a:p>
          <a:p>
            <a:r>
              <a:rPr lang="en-US" dirty="0">
                <a:cs typeface="Calibri"/>
              </a:rPr>
              <a:t>Fathima N K-Backend</a:t>
            </a:r>
          </a:p>
          <a:p>
            <a:r>
              <a:rPr lang="en-US" dirty="0">
                <a:cs typeface="Calibri"/>
              </a:rPr>
              <a:t>Shabana KM-Backend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9C4A6-5C01-E4F4-F855-7B2A535A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936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lang="en-US" sz="4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41C437-8C09-4E84-9ED8-FB6E2FF0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It is a PHP/</a:t>
            </a:r>
            <a:r>
              <a:rPr lang="en-US" sz="2600" dirty="0" err="1">
                <a:ea typeface="+mn-lt"/>
                <a:cs typeface="+mn-lt"/>
              </a:rPr>
              <a:t>MySql</a:t>
            </a:r>
            <a:r>
              <a:rPr lang="en-US" sz="2600" dirty="0">
                <a:ea typeface="+mn-lt"/>
                <a:cs typeface="+mn-lt"/>
              </a:rPr>
              <a:t> project that helps agencies or event management to provide food for orphanages or other organizations in an area by simply registering on the website</a:t>
            </a:r>
          </a:p>
          <a:p>
            <a:pPr algn="l">
              <a:buFont typeface="Arial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The system has two user interfaces which are the Organization side and the Event management side</a:t>
            </a:r>
            <a:endParaRPr lang="en-US" sz="2600" dirty="0">
              <a:latin typeface="Calibri"/>
              <a:cs typeface="Calibri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The Organization side consists of the profile of the organization and the nearby event details and booking page</a:t>
            </a:r>
            <a:endParaRPr lang="en-US" sz="2600" dirty="0">
              <a:latin typeface="Calibri"/>
              <a:cs typeface="Calibri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The Event management side serves the details of events and the amount of food and after that displays the nearby organizations that match the conditions.</a:t>
            </a:r>
            <a:endParaRPr lang="en-US" sz="2600" dirty="0">
              <a:latin typeface="Calibri"/>
              <a:cs typeface="Calibri"/>
            </a:endParaRPr>
          </a:p>
          <a:p>
            <a:pPr algn="l">
              <a:buFont typeface="Arial" pitchFamily="34" charset="0"/>
              <a:buChar char="•"/>
            </a:pP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FFCA-1637-E040-9A30-3A5850BF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B86B-C49F-4156-ACCB-41B74D30A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www.youtube.com</a:t>
            </a:r>
            <a:endParaRPr lang="en-US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https://www.mysql.com</a:t>
            </a:r>
            <a:endParaRPr lang="en-US"/>
          </a:p>
          <a:p>
            <a:r>
              <a:rPr lang="en-US" dirty="0">
                <a:ea typeface="+mn-lt"/>
                <a:cs typeface="+mn-lt"/>
                <a:hlinkClick r:id="rId4"/>
              </a:rPr>
              <a:t>www.w3schools.com</a:t>
            </a:r>
            <a:endParaRPr lang="en-US"/>
          </a:p>
          <a:p>
            <a:r>
              <a:rPr lang="en-US" dirty="0">
                <a:ea typeface="+mn-lt"/>
                <a:cs typeface="+mn-lt"/>
                <a:hlinkClick r:id="rId5"/>
              </a:rPr>
              <a:t>https://www.php.net</a:t>
            </a:r>
            <a:endParaRPr lang="en-US"/>
          </a:p>
          <a:p>
            <a:r>
              <a:rPr lang="en-US" dirty="0">
                <a:ea typeface="+mn-lt"/>
                <a:cs typeface="+mn-lt"/>
                <a:hlinkClick r:id="rId6"/>
              </a:rPr>
              <a:t>www.coursera.org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www.tutorialspoint.com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2F04A-92AE-72F6-E06D-AD8E6988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1044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41C437-8C09-4E84-9ED8-FB6E2FF0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3200" dirty="0">
                <a:ea typeface="+mn-lt"/>
                <a:cs typeface="+mn-lt"/>
              </a:rPr>
              <a:t>To develop a web-based application that helps agencies or even management to provide food for orphanages or other organizations in an area by simply registering their information on the website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6376-4DB9-5F00-1537-A6D91A21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Tools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E7E62-ECBC-60D3-F041-8F208D88A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Language used:-PHP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Database:-</a:t>
            </a:r>
            <a:r>
              <a:rPr lang="en-US" dirty="0" err="1">
                <a:ea typeface="+mn-lt"/>
                <a:cs typeface="+mn-lt"/>
              </a:rPr>
              <a:t>MySql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User Interface Design:-HTML, CSS, </a:t>
            </a:r>
            <a:r>
              <a:rPr lang="en-US" dirty="0" err="1">
                <a:ea typeface="+mn-lt"/>
                <a:cs typeface="+mn-lt"/>
              </a:rPr>
              <a:t>Javascript</a:t>
            </a:r>
            <a:r>
              <a:rPr lang="en-US" dirty="0">
                <a:ea typeface="+mn-lt"/>
                <a:cs typeface="+mn-lt"/>
              </a:rPr>
              <a:t>, Bootstrap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Web Browser:-Google Chrome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Software needed:-XAMPP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DD699-81A3-C22E-3B98-B593DB94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3705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FB3D-21E4-5F0A-9C3D-F75FEF81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System Requirement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B79EE7-56F8-BD8A-4CD3-131B06A5E8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71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71033962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701084"/>
                    </a:ext>
                  </a:extLst>
                </a:gridCol>
              </a:tblGrid>
              <a:tr h="13239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>
                          <a:effectLst/>
                        </a:rPr>
                        <a:t>Software Specifications​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>
                          <a:effectLst/>
                        </a:rPr>
                        <a:t>Hardware Specification​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15841"/>
                  </a:ext>
                </a:extLst>
              </a:tr>
              <a:tr h="13239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>
                          <a:effectLst/>
                        </a:rPr>
                        <a:t>Operating System-Mac OS X 10.11 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>
                          <a:effectLst/>
                        </a:rPr>
                        <a:t>Ram-6GB or higher​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13578"/>
                  </a:ext>
                </a:extLst>
              </a:tr>
              <a:tr h="13239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>
                          <a:effectLst/>
                        </a:rPr>
                        <a:t>Web server-Xampp​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>
                          <a:effectLst/>
                        </a:rPr>
                        <a:t>Storage-80 GB DISK space​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13430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A44DB-AF64-3C6A-916F-FAB2990C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0235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4B37-1F61-12AF-AF64-330E122F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Modules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BE69E1A-B219-808C-848B-F13EA3A11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42" y="1207399"/>
            <a:ext cx="11319811" cy="558779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8BC5E-CBEF-DCF6-6F22-9A45976A5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088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BE7C-9970-31AD-550F-A6A0390F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/>
                <a:cs typeface="Calibri Light"/>
              </a:rPr>
              <a:t>Design</a:t>
            </a:r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226698A-E494-1855-4833-E5CD6BBD5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980" y="1322417"/>
            <a:ext cx="6727097" cy="55302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09AC0-0AFF-BAD6-E0EE-CDEE069E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5049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73</Words>
  <Application>Microsoft Office PowerPoint</Application>
  <PresentationFormat>Widescreen</PresentationFormat>
  <Paragraphs>15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Food Donation System</vt:lpstr>
      <vt:lpstr>OUTLINE</vt:lpstr>
      <vt:lpstr>Outline</vt:lpstr>
      <vt:lpstr>Abstract</vt:lpstr>
      <vt:lpstr>Problem Statement</vt:lpstr>
      <vt:lpstr>Tools and Technology</vt:lpstr>
      <vt:lpstr>System Requirement</vt:lpstr>
      <vt:lpstr>Modules</vt:lpstr>
      <vt:lpstr>Design</vt:lpstr>
      <vt:lpstr>Design</vt:lpstr>
      <vt:lpstr>Application Demonstration</vt:lpstr>
      <vt:lpstr>Index Home Page</vt:lpstr>
      <vt:lpstr>About Us</vt:lpstr>
      <vt:lpstr>PowerPoint Presentation</vt:lpstr>
      <vt:lpstr>Registration Page</vt:lpstr>
      <vt:lpstr>Profile</vt:lpstr>
      <vt:lpstr>About</vt:lpstr>
      <vt:lpstr>Login Page</vt:lpstr>
      <vt:lpstr>Registration us event management</vt:lpstr>
      <vt:lpstr>Home Page(event management)</vt:lpstr>
      <vt:lpstr>Profile(Event Management)</vt:lpstr>
      <vt:lpstr>About Us Page</vt:lpstr>
      <vt:lpstr>About Us</vt:lpstr>
      <vt:lpstr>About </vt:lpstr>
      <vt:lpstr>About Us</vt:lpstr>
      <vt:lpstr>Add New Event</vt:lpstr>
      <vt:lpstr>Edit Event</vt:lpstr>
      <vt:lpstr>Events(Event Management )</vt:lpstr>
      <vt:lpstr>Booked Order</vt:lpstr>
      <vt:lpstr>Rating</vt:lpstr>
      <vt:lpstr>Registration as organization</vt:lpstr>
      <vt:lpstr>Profile(Organization)</vt:lpstr>
      <vt:lpstr>Today's Events</vt:lpstr>
      <vt:lpstr>Booking Page</vt:lpstr>
      <vt:lpstr>Booking</vt:lpstr>
      <vt:lpstr>Mail</vt:lpstr>
      <vt:lpstr>Limitations</vt:lpstr>
      <vt:lpstr>Future Work</vt:lpstr>
      <vt:lpstr>Team Members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HEADING</dc:title>
  <dc:creator>Mohammed Ameer</dc:creator>
  <cp:lastModifiedBy>Vidhi Pandya</cp:lastModifiedBy>
  <cp:revision>447</cp:revision>
  <dcterms:created xsi:type="dcterms:W3CDTF">2021-04-26T07:43:48Z</dcterms:created>
  <dcterms:modified xsi:type="dcterms:W3CDTF">2023-03-06T12:38:24Z</dcterms:modified>
</cp:coreProperties>
</file>